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9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83801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59690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53805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52623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9362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4259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612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2536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99432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9960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5512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6F5FA5-858C-4AC0-8C7D-176FD4BA2E94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E5E4D9-996C-4041-8A30-D0973A0155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0276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Article I Constitution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What does it pertain to?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59579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>
            <a:normAutofit/>
          </a:bodyPr>
          <a:lstStyle/>
          <a:p>
            <a:r>
              <a:rPr lang="en-US" dirty="0" smtClean="0"/>
              <a:t>Federalism Article </a:t>
            </a:r>
            <a:r>
              <a:rPr lang="en-US" dirty="0" smtClean="0"/>
              <a:t>I Section 8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914400"/>
            <a:ext cx="8534400" cy="5943600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What does the term Federalism mean</a:t>
            </a:r>
            <a:r>
              <a:rPr lang="en-US" dirty="0" smtClean="0"/>
              <a:t>?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How does Art. I Section 8 reflect Federalism</a:t>
            </a:r>
            <a:r>
              <a:rPr lang="en-US" dirty="0" smtClean="0"/>
              <a:t>?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What does Art. 1 Section 8 allow Congress to do other than the Commerce Clause and Necessary and Proper </a:t>
            </a:r>
            <a:r>
              <a:rPr lang="en-US" dirty="0" smtClean="0"/>
              <a:t>Clause?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Why is the Necessary and Proper clause sometimes called the “Elastic Clause</a:t>
            </a:r>
            <a:r>
              <a:rPr lang="en-US" dirty="0" smtClean="0"/>
              <a:t>”?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What is the Commerce Clause and give an example of how its been </a:t>
            </a:r>
            <a:r>
              <a:rPr lang="en-US" i="1" dirty="0" smtClean="0"/>
              <a:t>stretched?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848435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Federalism Art. I Section 9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the purpose of Article I Section 9?</a:t>
            </a:r>
          </a:p>
          <a:p>
            <a:r>
              <a:rPr lang="en-US" dirty="0" smtClean="0"/>
              <a:t>How does that reflect the “limited” powers of Congress?</a:t>
            </a:r>
          </a:p>
          <a:p>
            <a:r>
              <a:rPr lang="en-US" dirty="0" smtClean="0"/>
              <a:t>Cite one Clause of the Article I Section 9?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89729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Federalism Article I Section 10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the purpose of Article I Section 10?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How does it reflect Federalism?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Cite one Clause of the Article I Section 10?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26371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Responsibility for other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were the other projects about?</a:t>
            </a:r>
          </a:p>
          <a:p>
            <a:r>
              <a:rPr lang="en-US" dirty="0" smtClean="0"/>
              <a:t>What was the “constitutional authority” that allowed the House to legislate on this matter?</a:t>
            </a:r>
          </a:p>
          <a:p>
            <a:r>
              <a:rPr lang="en-US" dirty="0" smtClean="0"/>
              <a:t>What were two commonalities of all the sponsors of the bill?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66225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Legislative Branch?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is it called bicameral? _______________</a:t>
            </a:r>
          </a:p>
          <a:p>
            <a:r>
              <a:rPr lang="en-US" dirty="0" smtClean="0"/>
              <a:t>Which “body” is called the </a:t>
            </a:r>
            <a:r>
              <a:rPr lang="en-US" i="1" dirty="0" smtClean="0"/>
              <a:t>People’s </a:t>
            </a:r>
            <a:r>
              <a:rPr lang="en-US" dirty="0" smtClean="0"/>
              <a:t>Branch ?_____________________</a:t>
            </a:r>
            <a:endParaRPr lang="en-US" i="1" dirty="0" smtClean="0"/>
          </a:p>
          <a:p>
            <a:r>
              <a:rPr lang="en-US" dirty="0" smtClean="0"/>
              <a:t>Why is it called the People’s Branch? __________________________________________________________________________</a:t>
            </a:r>
          </a:p>
          <a:p>
            <a:r>
              <a:rPr lang="en-US" dirty="0" smtClean="0"/>
              <a:t>How does one get to be in the People’s Branch ________________________________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1495578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1143000"/>
          </a:xfrm>
        </p:spPr>
        <p:txBody>
          <a:bodyPr/>
          <a:lstStyle/>
          <a:p>
            <a:r>
              <a:rPr lang="en-US" i="1" dirty="0" smtClean="0"/>
              <a:t>People’s Branch aka __________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the total membership? _____________</a:t>
            </a:r>
          </a:p>
          <a:p>
            <a:r>
              <a:rPr lang="en-US" dirty="0" smtClean="0"/>
              <a:t>Approximately how many people does one representative represent? ______________</a:t>
            </a:r>
          </a:p>
          <a:p>
            <a:r>
              <a:rPr lang="en-US" dirty="0" smtClean="0"/>
              <a:t>What’s the minimum number of representatives a State can have? __________</a:t>
            </a:r>
          </a:p>
          <a:p>
            <a:r>
              <a:rPr lang="en-US" dirty="0" smtClean="0"/>
              <a:t>What State has the most representatives? ____________________________________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6556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People’s Branch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What’s the leader of the People’s Branch called? ___________________</a:t>
            </a:r>
          </a:p>
          <a:p>
            <a:r>
              <a:rPr lang="en-US" dirty="0" smtClean="0"/>
              <a:t>Who’s the representative from this area? _________________________</a:t>
            </a:r>
          </a:p>
          <a:p>
            <a:r>
              <a:rPr lang="en-US" dirty="0" smtClean="0"/>
              <a:t>What party is he a member of? ___________</a:t>
            </a:r>
          </a:p>
          <a:p>
            <a:r>
              <a:rPr lang="en-US" dirty="0" smtClean="0"/>
              <a:t>How many representatives does our State have? _____________</a:t>
            </a:r>
          </a:p>
          <a:p>
            <a:r>
              <a:rPr lang="en-US" dirty="0" smtClean="0"/>
              <a:t>Therefore approximately how many residents are there in Ct.? _________________</a:t>
            </a:r>
          </a:p>
        </p:txBody>
      </p:sp>
    </p:spTree>
    <p:extLst>
      <p:ext uri="{BB962C8B-B14F-4D97-AF65-F5344CB8AC3E}">
        <p14:creationId xmlns:p14="http://schemas.microsoft.com/office/powerpoint/2010/main" val="447830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Representative Terms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long can one be a Representative? _____</a:t>
            </a:r>
          </a:p>
          <a:p>
            <a:r>
              <a:rPr lang="en-US" dirty="0" smtClean="0"/>
              <a:t>How long is one term? ________________</a:t>
            </a:r>
          </a:p>
          <a:p>
            <a:r>
              <a:rPr lang="en-US" dirty="0" smtClean="0"/>
              <a:t>How old do you have to be?</a:t>
            </a:r>
          </a:p>
          <a:p>
            <a:r>
              <a:rPr lang="en-US" dirty="0" smtClean="0"/>
              <a:t>How long do you have to be a resident of your area?</a:t>
            </a:r>
          </a:p>
          <a:p>
            <a:r>
              <a:rPr lang="en-US" dirty="0" smtClean="0"/>
              <a:t>How long a citizen? ___________</a:t>
            </a:r>
          </a:p>
        </p:txBody>
      </p:sp>
    </p:spTree>
    <p:extLst>
      <p:ext uri="{BB962C8B-B14F-4D97-AF65-F5344CB8AC3E}">
        <p14:creationId xmlns:p14="http://schemas.microsoft.com/office/powerpoint/2010/main" val="38572801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 Other Branch-</a:t>
            </a:r>
            <a:r>
              <a:rPr lang="en-US" i="1" dirty="0" smtClean="0"/>
              <a:t>sometimes called the  Upper Body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What’s it’s name? _____________</a:t>
            </a:r>
          </a:p>
          <a:p>
            <a:r>
              <a:rPr lang="en-US" dirty="0" smtClean="0"/>
              <a:t>How many members? _______________</a:t>
            </a:r>
          </a:p>
          <a:p>
            <a:r>
              <a:rPr lang="en-US" dirty="0" smtClean="0"/>
              <a:t>How is membership divided up?_________</a:t>
            </a:r>
          </a:p>
          <a:p>
            <a:r>
              <a:rPr lang="en-US" dirty="0" smtClean="0"/>
              <a:t>What is the leader of this branch called? ___________________</a:t>
            </a:r>
          </a:p>
          <a:p>
            <a:r>
              <a:rPr lang="en-US" dirty="0" smtClean="0"/>
              <a:t>Who are our members of the Upper Body and what party are they a member of?</a:t>
            </a:r>
          </a:p>
          <a:p>
            <a:pPr marL="0" indent="0">
              <a:buNone/>
            </a:pPr>
            <a:r>
              <a:rPr lang="en-US" dirty="0" smtClean="0"/>
              <a:t>___________ _______________</a:t>
            </a:r>
          </a:p>
          <a:p>
            <a:pPr marL="0" indent="0">
              <a:buNone/>
            </a:pPr>
            <a:r>
              <a:rPr lang="en-US" dirty="0" smtClean="0"/>
              <a:t>___________ ________________</a:t>
            </a:r>
          </a:p>
        </p:txBody>
      </p:sp>
    </p:spTree>
    <p:extLst>
      <p:ext uri="{BB962C8B-B14F-4D97-AF65-F5344CB8AC3E}">
        <p14:creationId xmlns:p14="http://schemas.microsoft.com/office/powerpoint/2010/main" val="26258384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to be in the Upper Body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How long can one be a member of the Upper body ? _____</a:t>
            </a:r>
          </a:p>
          <a:p>
            <a:r>
              <a:rPr lang="en-US" dirty="0" smtClean="0"/>
              <a:t>How long is one term? ________________</a:t>
            </a:r>
          </a:p>
          <a:p>
            <a:r>
              <a:rPr lang="en-US" dirty="0" smtClean="0"/>
              <a:t>How old do you have to be?</a:t>
            </a:r>
          </a:p>
          <a:p>
            <a:r>
              <a:rPr lang="en-US" dirty="0" smtClean="0"/>
              <a:t>How long do you have to be a resident of your area?</a:t>
            </a:r>
          </a:p>
          <a:p>
            <a:r>
              <a:rPr lang="en-US" dirty="0" smtClean="0"/>
              <a:t>How long a citizen? ___________</a:t>
            </a:r>
          </a:p>
          <a:p>
            <a:r>
              <a:rPr lang="en-US" dirty="0" smtClean="0"/>
              <a:t>What is a FILIBUSTER? </a:t>
            </a:r>
            <a:r>
              <a:rPr lang="en-US" dirty="0" smtClean="0"/>
              <a:t>______________________________________</a:t>
            </a:r>
          </a:p>
          <a:p>
            <a:r>
              <a:rPr lang="en-US" dirty="0" smtClean="0"/>
              <a:t>Originally how did one get to be a member?</a:t>
            </a:r>
          </a:p>
          <a:p>
            <a:r>
              <a:rPr lang="en-US" dirty="0" smtClean="0"/>
              <a:t>How is membership in the “club” determined today?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21971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8229600" cy="1143000"/>
          </a:xfrm>
        </p:spPr>
        <p:txBody>
          <a:bodyPr/>
          <a:lstStyle/>
          <a:p>
            <a:r>
              <a:rPr lang="en-US" dirty="0" smtClean="0"/>
              <a:t>Creating the Constitution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914400"/>
            <a:ext cx="8229600" cy="5791200"/>
          </a:xfrm>
        </p:spPr>
        <p:txBody>
          <a:bodyPr>
            <a:normAutofit/>
          </a:bodyPr>
          <a:lstStyle/>
          <a:p>
            <a:r>
              <a:rPr lang="en-US" dirty="0" smtClean="0"/>
              <a:t>What was the New Jersey Plan</a:t>
            </a:r>
            <a:r>
              <a:rPr lang="en-US" dirty="0" smtClean="0"/>
              <a:t>?</a:t>
            </a:r>
          </a:p>
          <a:p>
            <a:endParaRPr lang="en-US" dirty="0" smtClean="0"/>
          </a:p>
          <a:p>
            <a:r>
              <a:rPr lang="en-US" dirty="0" smtClean="0"/>
              <a:t>What was the Virginia Plan</a:t>
            </a:r>
            <a:r>
              <a:rPr lang="en-US" dirty="0" smtClean="0"/>
              <a:t>?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Which Plan favored highly Populated States?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What </a:t>
            </a:r>
            <a:r>
              <a:rPr lang="en-US" dirty="0" smtClean="0"/>
              <a:t>was </a:t>
            </a:r>
            <a:r>
              <a:rPr lang="en-US" dirty="0" smtClean="0"/>
              <a:t>the </a:t>
            </a:r>
            <a:r>
              <a:rPr lang="en-US" dirty="0" smtClean="0"/>
              <a:t>“Great Compromise</a:t>
            </a:r>
            <a:r>
              <a:rPr lang="en-US" dirty="0" smtClean="0"/>
              <a:t>”?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Why are Bills dealing with Taxing and Spending supposed to start in the </a:t>
            </a:r>
            <a:r>
              <a:rPr lang="en-US" i="1" dirty="0" smtClean="0"/>
              <a:t>People’</a:t>
            </a:r>
            <a:r>
              <a:rPr lang="en-US" dirty="0" smtClean="0"/>
              <a:t>s Body?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17443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Once there how does it Operate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Who makes the Rules for the Legislative Branch?</a:t>
            </a:r>
          </a:p>
          <a:p>
            <a:r>
              <a:rPr lang="en-US" dirty="0" smtClean="0"/>
              <a:t>Can you get elected and then not allowed to sit in Congress?</a:t>
            </a:r>
          </a:p>
          <a:p>
            <a:r>
              <a:rPr lang="en-US" dirty="0" smtClean="0"/>
              <a:t>Once there how do they divide up the work?</a:t>
            </a:r>
          </a:p>
          <a:p>
            <a:r>
              <a:rPr lang="en-US" dirty="0" smtClean="0"/>
              <a:t>How is a legislator “assigned” work?</a:t>
            </a:r>
          </a:p>
          <a:p>
            <a:r>
              <a:rPr lang="en-US" dirty="0" smtClean="0"/>
              <a:t>How does a bill go from an idea to a piece of legislation?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45797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610</Words>
  <Application>Microsoft Office PowerPoint</Application>
  <PresentationFormat>On-screen Show (4:3)</PresentationFormat>
  <Paragraphs>81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Article I Constitution</vt:lpstr>
      <vt:lpstr>What is Legislative Branch?</vt:lpstr>
      <vt:lpstr>People’s Branch aka __________</vt:lpstr>
      <vt:lpstr>People’s Branch</vt:lpstr>
      <vt:lpstr>Representative Terms </vt:lpstr>
      <vt:lpstr>The Other Branch-sometimes called the  Upper Body</vt:lpstr>
      <vt:lpstr>Getting to be in the Upper Body</vt:lpstr>
      <vt:lpstr>Creating the Constitution</vt:lpstr>
      <vt:lpstr>Once there how does it Operate</vt:lpstr>
      <vt:lpstr>Federalism Article I Section 8</vt:lpstr>
      <vt:lpstr>Federalism Art. I Section 9</vt:lpstr>
      <vt:lpstr>Federalism Article I Section 10</vt:lpstr>
      <vt:lpstr>Responsibility for other projects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Article I Constitution</dc:title>
  <dc:creator>Local User</dc:creator>
  <cp:lastModifiedBy>Local User</cp:lastModifiedBy>
  <cp:revision>5</cp:revision>
  <dcterms:created xsi:type="dcterms:W3CDTF">2011-10-19T10:27:15Z</dcterms:created>
  <dcterms:modified xsi:type="dcterms:W3CDTF">2011-10-19T10:57:53Z</dcterms:modified>
</cp:coreProperties>
</file>

<file path=docProps/thumbnail.jpeg>
</file>